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7_E7F04963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57" r:id="rId6"/>
    <p:sldId id="259" r:id="rId7"/>
    <p:sldId id="258" r:id="rId8"/>
    <p:sldId id="266" r:id="rId9"/>
    <p:sldId id="267" r:id="rId10"/>
    <p:sldId id="260" r:id="rId11"/>
    <p:sldId id="261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ABD4CE-E595-538C-F736-5912095E9BE5}" name="Katrín Birna Pétursdóttir" initials="KP" userId="S::katrinbp@landspitali.is::0894e2d1-dc9b-4fe8-9005-d2ce10804b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CD7B0-2D1C-4409-B84E-6E6E650CDC66}" v="3" dt="2025-01-31T12:54:00.716"/>
    <p1510:client id="{9DB0A0CB-E00A-B5BD-D3C4-0C63C4FD73F6}" v="1" dt="2025-01-31T12:55:38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Hauksdóttir (FL)" userId="S::eva@lifeindafraedingur.is::dd952afd-8994-44bc-854a-2589a0feee97" providerId="AD" clId="Web-{9DB0A0CB-E00A-B5BD-D3C4-0C63C4FD73F6}"/>
    <pc:docChg chg="delSld">
      <pc:chgData name="Eva Hauksdóttir (FL)" userId="S::eva@lifeindafraedingur.is::dd952afd-8994-44bc-854a-2589a0feee97" providerId="AD" clId="Web-{9DB0A0CB-E00A-B5BD-D3C4-0C63C4FD73F6}" dt="2025-01-31T12:55:38.148" v="0"/>
      <pc:docMkLst>
        <pc:docMk/>
      </pc:docMkLst>
      <pc:sldChg chg="del">
        <pc:chgData name="Eva Hauksdóttir (FL)" userId="S::eva@lifeindafraedingur.is::dd952afd-8994-44bc-854a-2589a0feee97" providerId="AD" clId="Web-{9DB0A0CB-E00A-B5BD-D3C4-0C63C4FD73F6}" dt="2025-01-31T12:55:38.148" v="0"/>
        <pc:sldMkLst>
          <pc:docMk/>
          <pc:sldMk cId="3821627356" sldId="265"/>
        </pc:sldMkLst>
      </pc:sldChg>
    </pc:docChg>
  </pc:docChgLst>
</pc:chgInfo>
</file>

<file path=ppt/comments/modernComment_107_E7F049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E119C4-3588-4393-9282-0E93C252DEE7}" authorId="{D9ABD4CE-E595-538C-F736-5912095E9BE5}" created="2025-01-27T11:19:18.196">
    <pc:sldMkLst xmlns:pc="http://schemas.microsoft.com/office/powerpoint/2013/main/command">
      <pc:docMk/>
      <pc:sldMk cId="3891284323" sldId="263"/>
    </pc:sldMkLst>
    <p188:replyLst>
      <p188:reply id="{DA47F4EC-1371-4E26-8434-7B524259FBC4}" authorId="{D9ABD4CE-E595-538C-F736-5912095E9BE5}" created="2025-01-29T15:26:12.014">
        <p188:txBody>
          <a:bodyPr/>
          <a:lstStyle/>
          <a:p>
            <a:r>
              <a:rPr lang="en-US"/>
              <a:t>Ekki bókað</a:t>
            </a:r>
          </a:p>
        </p188:txBody>
      </p188:reply>
    </p188:replyLst>
    <p188:txBody>
      <a:bodyPr/>
      <a:lstStyle/>
      <a:p>
        <a:r>
          <a:rPr lang="en-US"/>
          <a:t>Tillaga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F9D99-89B0-4EB9-AF6B-932CDFAFF81E}" type="datetimeFigureOut"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EB9-74B8-4D4E-B84D-817F638D1B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34EB9-74B8-4D4E-B84D-817F638D1B25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34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2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9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9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8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1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8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0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8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4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rlabraga@landspitali.i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trinbp@landspitali.i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microsoft.com/office/2018/10/relationships/comments" Target="../comments/modernComment_107_E7F0496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9" y="3808991"/>
            <a:ext cx="5984444" cy="2337466"/>
          </a:xfrm>
        </p:spPr>
        <p:txBody>
          <a:bodyPr anchor="b">
            <a:normAutofit/>
          </a:bodyPr>
          <a:lstStyle/>
          <a:p>
            <a:r>
              <a:rPr lang="en-US" dirty="0"/>
              <a:t>Student Forum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845" y="3808991"/>
            <a:ext cx="2652452" cy="20559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NML congress 2025 in Reykjavik</a:t>
            </a:r>
          </a:p>
        </p:txBody>
      </p:sp>
      <p:pic>
        <p:nvPicPr>
          <p:cNvPr id="4" name="Picture 3" descr="A red and white logo&#10;&#10;AI-generated content may be incorrect.">
            <a:extLst>
              <a:ext uri="{FF2B5EF4-FFF2-40B4-BE49-F238E27FC236}">
                <a16:creationId xmlns:a16="http://schemas.microsoft.com/office/drawing/2014/main" id="{87D1F14A-28F5-6AB6-03AC-D296E0C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6" r="-94" b="-330"/>
          <a:stretch/>
        </p:blipFill>
        <p:spPr>
          <a:xfrm>
            <a:off x="717777" y="977255"/>
            <a:ext cx="6215798" cy="1816959"/>
          </a:xfrm>
          <a:prstGeom prst="rect">
            <a:avLst/>
          </a:prstGeom>
        </p:spPr>
      </p:pic>
      <p:cxnSp>
        <p:nvCxnSpPr>
          <p:cNvPr id="47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FE5A4E2-2F13-434C-8831-A64929EBE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3429000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0900C25-C21F-421A-80D8-C090DC9A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6047437"/>
            <a:ext cx="347159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AF371A8-DC75-4271-9B83-A6D65ECE9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334927"/>
            <a:ext cx="0" cy="618814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of a company&#10;&#10;AI-generated content may be incorrect.">
            <a:extLst>
              <a:ext uri="{FF2B5EF4-FFF2-40B4-BE49-F238E27FC236}">
                <a16:creationId xmlns:a16="http://schemas.microsoft.com/office/drawing/2014/main" id="{F56ECC5C-5423-AE9F-35E7-FC00843F8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11" y="578932"/>
            <a:ext cx="3255176" cy="26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7E5CA-4463-6579-8609-8C4979DF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39890" cy="1154711"/>
          </a:xfrm>
        </p:spPr>
        <p:txBody>
          <a:bodyPr>
            <a:normAutofit/>
          </a:bodyPr>
          <a:lstStyle/>
          <a:p>
            <a:r>
              <a:rPr lang="en-US"/>
              <a:t>See you in Reykjavik </a:t>
            </a:r>
          </a:p>
        </p:txBody>
      </p:sp>
      <p:pic>
        <p:nvPicPr>
          <p:cNvPr id="5" name="Picture 4" descr="A red and white logo&#10;&#10;AI-generated content may be incorrect.">
            <a:extLst>
              <a:ext uri="{FF2B5EF4-FFF2-40B4-BE49-F238E27FC236}">
                <a16:creationId xmlns:a16="http://schemas.microsoft.com/office/drawing/2014/main" id="{F6E0031E-89EE-378E-1B20-45C49102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6" r="-94" b="-330"/>
          <a:stretch/>
        </p:blipFill>
        <p:spPr>
          <a:xfrm>
            <a:off x="716456" y="3568024"/>
            <a:ext cx="2796705" cy="8175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29A09-F296-8940-905A-1AE0A3A2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057" y="2391995"/>
            <a:ext cx="5934684" cy="3174788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We are looking forward to seeing you this May for the NML congress</a:t>
            </a:r>
          </a:p>
          <a:p>
            <a:r>
              <a:rPr lang="en-US" dirty="0"/>
              <a:t>If you have any questions or thoughts, you are welcome to contact us</a:t>
            </a:r>
          </a:p>
          <a:p>
            <a:pPr marL="0" indent="0" algn="ctr">
              <a:buNone/>
            </a:pPr>
            <a:r>
              <a:rPr lang="en-US" dirty="0"/>
              <a:t> (Erla Bragadóttir and Katrín Birna Pétursdóttir)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erlabrag@landspitali.is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katrinbp@landspitali.is</a:t>
            </a:r>
            <a:endParaRPr lang="en-US" dirty="0"/>
          </a:p>
          <a:p>
            <a:endParaRPr lang="en-US"/>
          </a:p>
        </p:txBody>
      </p:sp>
      <p:sp>
        <p:nvSpPr>
          <p:cNvPr id="12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245249-2F4C-4F85-AB62-095DBE52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11349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E87E167-BA5F-48F8-AEC9-4A5275888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8100" y="1905000"/>
            <a:ext cx="0" cy="4137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38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I in Medicine:  The Future Of Healthcare">
            <a:extLst>
              <a:ext uri="{FF2B5EF4-FFF2-40B4-BE49-F238E27FC236}">
                <a16:creationId xmlns:a16="http://schemas.microsoft.com/office/drawing/2014/main" id="{B9940B3B-F244-38C0-5739-3686913270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5370" r="-1" b="1033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2F684CDD-8149-496B-A633-A5C13162E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2239108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36200">
                <a:srgbClr val="000000">
                  <a:alpha val="33000"/>
                </a:srgbClr>
              </a:gs>
              <a:gs pos="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3172568-12CF-4FA5-8C08-F4AFDABC7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1" y="3191435"/>
            <a:ext cx="12191999" cy="366656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55000">
                <a:srgbClr val="000000">
                  <a:alpha val="37000"/>
                </a:srgbClr>
              </a:gs>
              <a:gs pos="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8ED7F-2614-F886-6680-DAD1A43B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798277"/>
            <a:ext cx="6947455" cy="1976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Student Forum Theme 2025</a:t>
            </a:r>
            <a:br>
              <a:rPr lang="en-US" sz="3400"/>
            </a:br>
            <a:br>
              <a:rPr lang="en-US" sz="3400"/>
            </a:br>
            <a:r>
              <a:rPr lang="en-US" sz="3400">
                <a:solidFill>
                  <a:srgbClr val="FFFFFF"/>
                </a:solidFill>
              </a:rPr>
              <a:t>Artificial intelligence (AI) in biomedical laboratory science</a:t>
            </a:r>
          </a:p>
        </p:txBody>
      </p:sp>
      <p:cxnSp>
        <p:nvCxnSpPr>
          <p:cNvPr id="151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52928D3-58AB-4E4F-A2E6-74A3B341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53400" y="334928"/>
            <a:ext cx="0" cy="5712509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4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0A7B-28DC-5B45-AF7C-3525229A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464E-74E3-3333-3F46-B34D90F3F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38" y="1715199"/>
            <a:ext cx="9845419" cy="3747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Artificial intelligence and machine learning have vastly become a transformative force in biomedical laboratory science among other fields</a:t>
            </a:r>
          </a:p>
          <a:p>
            <a:r>
              <a:rPr lang="en-US" dirty="0"/>
              <a:t>Examples of how AI is utilized in clinical laboratories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Pathology – analysis of histopathology images for detection of cancers, infections or abnormalities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Hematology – analysis of blood smears, identification of cell types and flagging abnormalities (anemia, leukemia)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Molecular diagnostics – identification of genetic mutations and biomarkers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Microbiology – identification of microbial growth patterns and antibiotic resistance</a:t>
            </a:r>
          </a:p>
        </p:txBody>
      </p:sp>
    </p:spTree>
    <p:extLst>
      <p:ext uri="{BB962C8B-B14F-4D97-AF65-F5344CB8AC3E}">
        <p14:creationId xmlns:p14="http://schemas.microsoft.com/office/powerpoint/2010/main" val="307727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FB98-F528-2FAA-AE43-16B3F45D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146BE-0C13-38A9-583A-49664C5FB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current and future role of AI in laboratory science</a:t>
            </a:r>
          </a:p>
          <a:p>
            <a:r>
              <a:rPr lang="en-US" dirty="0"/>
              <a:t>How AI is being used in laboratory diagnostics in your country?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Interview a lab manager or someone involved in AI at a clinical laboratory of your choice</a:t>
            </a:r>
          </a:p>
          <a:p>
            <a:r>
              <a:rPr lang="en-US" dirty="0"/>
              <a:t>What does the future behold in AI?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Interview an employee of an innovative company in your country focusing on AI in health science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D13B-1619-1F56-4A0C-F5C5FFFD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785883" cy="1325563"/>
          </a:xfrm>
        </p:spPr>
        <p:txBody>
          <a:bodyPr/>
          <a:lstStyle/>
          <a:p>
            <a:pPr algn="ctr"/>
            <a:r>
              <a:rPr lang="en-US" dirty="0"/>
              <a:t>Example of questions for interview</a:t>
            </a:r>
            <a:br>
              <a:rPr lang="en-US"/>
            </a:br>
            <a:r>
              <a:rPr lang="en-US" sz="2800" dirty="0"/>
              <a:t>Laboratory part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0B1B-F738-218E-64E0-AF65FEC9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What types of AI-driven technologies or systems are currently in use in your lab?</a:t>
            </a:r>
          </a:p>
          <a:p>
            <a:r>
              <a:rPr lang="en-US" dirty="0">
                <a:ea typeface="+mn-lt"/>
                <a:cs typeface="+mn-lt"/>
              </a:rPr>
              <a:t>How has AI influenced the operations and efficiency of your laboratory?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What are the biggest challenges you face when integrating AI into diagnostic and automation workflow?</a:t>
            </a:r>
          </a:p>
          <a:p>
            <a:r>
              <a:rPr lang="en-US" dirty="0">
                <a:ea typeface="+mn-lt"/>
                <a:cs typeface="+mn-lt"/>
              </a:rPr>
              <a:t>How do you stay updated on the latest developments in AI for diagnostics and automation?</a:t>
            </a:r>
          </a:p>
          <a:p>
            <a:r>
              <a:rPr lang="en-US" dirty="0">
                <a:ea typeface="+mn-lt"/>
                <a:cs typeface="+mn-lt"/>
              </a:rPr>
              <a:t>What areas of diagnostics or automation do you think AI will revolutionize further in the next years?</a:t>
            </a:r>
            <a:endParaRPr lang="en-US" dirty="0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BEC41-068F-C51E-A40B-85137E0C0306}"/>
              </a:ext>
            </a:extLst>
          </p:cNvPr>
          <p:cNvSpPr txBox="1"/>
          <p:nvPr/>
        </p:nvSpPr>
        <p:spPr>
          <a:xfrm>
            <a:off x="623454" y="6096000"/>
            <a:ext cx="9896103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dirty="0"/>
              <a:t>These are just examples of questions, base this interview on your interests and what you believe is relevant.</a:t>
            </a:r>
            <a:endParaRPr lang="en-US" sz="17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0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65F-BACC-7B83-7B23-1956B837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63718"/>
            <a:ext cx="9785883" cy="1939119"/>
          </a:xfrm>
        </p:spPr>
        <p:txBody>
          <a:bodyPr>
            <a:normAutofit/>
          </a:bodyPr>
          <a:lstStyle/>
          <a:p>
            <a:pPr algn="ctr"/>
            <a:r>
              <a:rPr lang="en-US"/>
              <a:t>Example of questions for interview</a:t>
            </a:r>
            <a:br>
              <a:rPr lang="en-US"/>
            </a:br>
            <a:r>
              <a:rPr lang="en-US" sz="2800"/>
              <a:t>Innovation part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D6AB-5F15-CC56-93E5-0FE092E9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32700"/>
            <a:ext cx="9489000" cy="40195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What is the current primary mission of your company regarding AI in health science?</a:t>
            </a:r>
          </a:p>
          <a:p>
            <a:r>
              <a:rPr lang="en-US" dirty="0">
                <a:ea typeface="+mn-lt"/>
                <a:cs typeface="+mn-lt"/>
              </a:rPr>
              <a:t>What specific challenges in health science are you addressing with your AI solutions?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How do you address ethical concerns, such as bias in AI models or the potential for over-reliance on automation?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How do you tackle skepticism or resistance from healthcare professionals or institutions regarding the adoption of AI?</a:t>
            </a:r>
            <a:endParaRPr lang="en-US" dirty="0"/>
          </a:p>
          <a:p>
            <a:r>
              <a:rPr lang="en-US" dirty="0"/>
              <a:t>How do you visualize the future when it comes to AI in health science?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Reasonable scenarios?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Wildest dreams possible?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2BEB5-49DD-2A70-3EE1-1C3FA16677EB}"/>
              </a:ext>
            </a:extLst>
          </p:cNvPr>
          <p:cNvSpPr txBox="1"/>
          <p:nvPr/>
        </p:nvSpPr>
        <p:spPr>
          <a:xfrm>
            <a:off x="623454" y="6096000"/>
            <a:ext cx="9896103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dirty="0"/>
              <a:t>These are just examples of questions, base this interview on your interests and what you believe is relevant.</a:t>
            </a:r>
            <a:endParaRPr lang="en-US" sz="17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0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9FDE3-5548-3267-B3D3-B1D94347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310924" cy="1154711"/>
          </a:xfrm>
        </p:spPr>
        <p:txBody>
          <a:bodyPr>
            <a:normAutofit/>
          </a:bodyPr>
          <a:lstStyle/>
          <a:p>
            <a:r>
              <a:rPr lang="en-US"/>
              <a:t>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E69B-E4D7-94A0-000D-55750B68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1953017"/>
            <a:ext cx="5941055" cy="37794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 dirty="0">
                <a:latin typeface="Univers Condensed"/>
              </a:rPr>
              <a:t>In 2023 scientist reported the use of novel voice biomarkers for the detection of disease using artificial intelligence and machine learning</a:t>
            </a:r>
          </a:p>
          <a:p>
            <a:pPr lvl="1">
              <a:lnSpc>
                <a:spcPct val="120000"/>
              </a:lnSpc>
            </a:pPr>
            <a:r>
              <a:rPr lang="en-US" sz="1300" dirty="0">
                <a:latin typeface="Univers Condensed"/>
              </a:rPr>
              <a:t>See article in attached pdf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Univers Condensed"/>
              </a:rPr>
              <a:t>What are your thoughts of this innovative method as a diagnostic tool?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1500" dirty="0">
                <a:latin typeface="Univers Condensed"/>
              </a:rPr>
              <a:t>Could this method replace traditional diagnostic like blood analysis?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Univers Condensed"/>
              </a:rPr>
              <a:t>In what fields can we as biomedical scientists be replaced by AI?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1500" dirty="0">
                <a:latin typeface="Univers Condensed"/>
              </a:rPr>
              <a:t>Is it safe to let go and trust AI for certain tasks or do we always need a human input for confirmation?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r>
              <a:rPr lang="en-US" sz="1500" dirty="0">
                <a:latin typeface="Univers Condensed"/>
              </a:rPr>
              <a:t>For what tasks do we need to be extra careful when adopting to AI utilization? 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Univers Condensed"/>
              </a:rPr>
              <a:t>Why are we implemented to be so afraid of changes and technology even at an early age?</a:t>
            </a:r>
          </a:p>
          <a:p>
            <a:pPr lvl="1">
              <a:lnSpc>
                <a:spcPct val="120000"/>
              </a:lnSpc>
              <a:buFont typeface="Courier New" panose="020B0604020202020204" pitchFamily="34" charset="0"/>
              <a:buChar char="o"/>
            </a:pPr>
            <a:endParaRPr lang="en-US" sz="1100" dirty="0"/>
          </a:p>
        </p:txBody>
      </p:sp>
      <p:pic>
        <p:nvPicPr>
          <p:cNvPr id="4" name="Picture 3" descr="TERMINATOR GENISYS, Series T-800 Robot, 2015. ph: Melinda Sue Gordon/(C)Paramount Pictures/courtesy">
            <a:extLst>
              <a:ext uri="{FF2B5EF4-FFF2-40B4-BE49-F238E27FC236}">
                <a16:creationId xmlns:a16="http://schemas.microsoft.com/office/drawing/2014/main" id="{F97BDA90-4B90-340E-0A72-B5E56BFE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89" r="2" b="2"/>
          <a:stretch/>
        </p:blipFill>
        <p:spPr>
          <a:xfrm>
            <a:off x="7271984" y="1911350"/>
            <a:ext cx="3476714" cy="2067198"/>
          </a:xfrm>
          <a:prstGeom prst="rect">
            <a:avLst/>
          </a:prstGeom>
        </p:spPr>
      </p:pic>
      <p:pic>
        <p:nvPicPr>
          <p:cNvPr id="5" name="Picture 4" descr="A toy gnome with a light&#10;&#10;AI-generated content may be incorrect.">
            <a:extLst>
              <a:ext uri="{FF2B5EF4-FFF2-40B4-BE49-F238E27FC236}">
                <a16:creationId xmlns:a16="http://schemas.microsoft.com/office/drawing/2014/main" id="{C7B74D3F-3000-EA3E-7B1F-325C6FB9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49" r="2" b="12900"/>
          <a:stretch/>
        </p:blipFill>
        <p:spPr>
          <a:xfrm>
            <a:off x="7267686" y="3980239"/>
            <a:ext cx="3476714" cy="206719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C3EE5-AD17-DC73-D622-AE5095BF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84526" y="6088969"/>
            <a:ext cx="5037220" cy="42528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latin typeface="Univers Condensed"/>
              </a:rPr>
              <a:t>T-800 Robot in the Terminator, 1984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latin typeface="Univers Condensed"/>
              </a:rPr>
              <a:t>Norbot in Wallace and Gromit Vengeance most Fowl,2024</a:t>
            </a:r>
          </a:p>
        </p:txBody>
      </p:sp>
      <p:sp>
        <p:nvSpPr>
          <p:cNvPr id="131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A245249-2F4C-4F85-AB62-095DBE52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11349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Main Horizontal Connector">
            <a:extLst>
              <a:ext uri="{FF2B5EF4-FFF2-40B4-BE49-F238E27FC236}">
                <a16:creationId xmlns:a16="http://schemas.microsoft.com/office/drawing/2014/main" id="{05E94A13-BD60-45FC-9D6C-1D87BBE84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67686" y="3978548"/>
            <a:ext cx="34810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D4AF184-D990-409F-82BE-4E5B65DA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1985" y="1905000"/>
            <a:ext cx="0" cy="41424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A6C9-6792-5549-ACA7-91942365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5FC5-5D99-DCB5-D577-6B457728E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Present your findings for the other students in a format of your choice (oral presentation, power point presentation, video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r>
              <a:rPr lang="en-US"/>
              <a:t>Afterwards we will discuss your findings and produce a plan for your joined presentation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Presented at the final day of congress</a:t>
            </a:r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endParaRPr lang="en-US"/>
          </a:p>
          <a:p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FDA6E-955B-BB50-0897-3ACB1195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297329"/>
            <a:ext cx="5249166" cy="1546254"/>
          </a:xfrm>
        </p:spPr>
        <p:txBody>
          <a:bodyPr anchor="b">
            <a:normAutofit/>
          </a:bodyPr>
          <a:lstStyle/>
          <a:p>
            <a:r>
              <a:rPr lang="en-US"/>
              <a:t>Social activity 5th of May</a:t>
            </a:r>
          </a:p>
        </p:txBody>
      </p:sp>
      <p:pic>
        <p:nvPicPr>
          <p:cNvPr id="4" name="Picture 3" descr="Our upper level has 9 of the 40+ dart boards we have at Bullseye">
            <a:extLst>
              <a:ext uri="{FF2B5EF4-FFF2-40B4-BE49-F238E27FC236}">
                <a16:creationId xmlns:a16="http://schemas.microsoft.com/office/drawing/2014/main" id="{CADD4595-9176-F588-D114-B54515AE5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88" r="101"/>
          <a:stretch/>
        </p:blipFill>
        <p:spPr>
          <a:xfrm>
            <a:off x="366197" y="334928"/>
            <a:ext cx="6072703" cy="36274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A6ABA-C5CB-996B-332F-E43BDE519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404" y="810562"/>
            <a:ext cx="3417844" cy="50330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After the welcome reception at Hilton we will walk to Bullseye on </a:t>
            </a:r>
            <a:r>
              <a:rPr lang="en-US" err="1"/>
              <a:t>Snorrabraut</a:t>
            </a:r>
            <a:r>
              <a:rPr lang="en-US"/>
              <a:t> for a chance to play darts, have drinks and get to know each other</a:t>
            </a:r>
          </a:p>
          <a:p>
            <a:r>
              <a:rPr lang="en-US"/>
              <a:t>It will only be a 15-minute walk from Hilton hopefully in a lovely spring weather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If not, we can take either a bus or taxis </a:t>
            </a:r>
          </a:p>
        </p:txBody>
      </p:sp>
      <p:sp>
        <p:nvSpPr>
          <p:cNvPr id="22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197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2CE7BF-3496-4F2D-8D07-892DA4404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3372"/>
            <a:ext cx="0" cy="5701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3A7DAB-4EE8-4AE2-AB14-048FBC5ED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3962400"/>
            <a:ext cx="60727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2843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MimeoVTI">
  <a:themeElements>
    <a:clrScheme name="Mimeo">
      <a:dk1>
        <a:sysClr val="windowText" lastClr="000000"/>
      </a:dk1>
      <a:lt1>
        <a:sysClr val="window" lastClr="FFFFFF"/>
      </a:lt1>
      <a:dk2>
        <a:srgbClr val="011E31"/>
      </a:dk2>
      <a:lt2>
        <a:srgbClr val="FDF3E6"/>
      </a:lt2>
      <a:accent1>
        <a:srgbClr val="005E9E"/>
      </a:accent1>
      <a:accent2>
        <a:srgbClr val="38998D"/>
      </a:accent2>
      <a:accent3>
        <a:srgbClr val="EF8683"/>
      </a:accent3>
      <a:accent4>
        <a:srgbClr val="F04E28"/>
      </a:accent4>
      <a:accent5>
        <a:srgbClr val="DD992C"/>
      </a:accent5>
      <a:accent6>
        <a:srgbClr val="136E65"/>
      </a:accent6>
      <a:hlink>
        <a:srgbClr val="38998D"/>
      </a:hlink>
      <a:folHlink>
        <a:srgbClr val="F04E28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7403d3-48d7-43ff-ac57-5363d39ee213" xsi:nil="true"/>
    <lcf76f155ced4ddcb4097134ff3c332f xmlns="fb1bb137-a14a-41d4-800a-5195a46e05d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4184E69FD4FB4FBFBA32BAFCEBC2F3" ma:contentTypeVersion="14" ma:contentTypeDescription="Create a new document." ma:contentTypeScope="" ma:versionID="936c4353da6a14e868a0b7ab46943446">
  <xsd:schema xmlns:xsd="http://www.w3.org/2001/XMLSchema" xmlns:xs="http://www.w3.org/2001/XMLSchema" xmlns:p="http://schemas.microsoft.com/office/2006/metadata/properties" xmlns:ns2="fb1bb137-a14a-41d4-800a-5195a46e05d0" xmlns:ns3="ec7403d3-48d7-43ff-ac57-5363d39ee213" targetNamespace="http://schemas.microsoft.com/office/2006/metadata/properties" ma:root="true" ma:fieldsID="6821b8d72f73f844bc38f61e9c1cf632" ns2:_="" ns3:_="">
    <xsd:import namespace="fb1bb137-a14a-41d4-800a-5195a46e05d0"/>
    <xsd:import namespace="ec7403d3-48d7-43ff-ac57-5363d39ee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bb137-a14a-41d4-800a-5195a46e0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f7eca3-9b95-45de-8fd0-fdf86a441e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403d3-48d7-43ff-ac57-5363d39ee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3bef942-97de-4c26-9a61-b4fd1b6f3678}" ma:internalName="TaxCatchAll" ma:showField="CatchAllData" ma:web="ec7403d3-48d7-43ff-ac57-5363d39ee2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C6E0A0-A83A-499B-8C86-60BCC901D9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8547A0-2818-4DDA-99F8-BD8AF34C9B12}">
  <ds:schemaRefs>
    <ds:schemaRef ds:uri="http://schemas.openxmlformats.org/package/2006/metadata/core-properties"/>
    <ds:schemaRef ds:uri="fb1bb137-a14a-41d4-800a-5195a46e05d0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ec7403d3-48d7-43ff-ac57-5363d39ee21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7262C1F-6D6D-4CFE-8D92-A2742FB9C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bb137-a14a-41d4-800a-5195a46e05d0"/>
    <ds:schemaRef ds:uri="ec7403d3-48d7-43ff-ac57-5363d39ee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724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MimeoVTI</vt:lpstr>
      <vt:lpstr>Student Forum</vt:lpstr>
      <vt:lpstr>Student Forum Theme 2025  Artificial intelligence (AI) in biomedical laboratory science</vt:lpstr>
      <vt:lpstr>Background</vt:lpstr>
      <vt:lpstr>Research</vt:lpstr>
      <vt:lpstr>Example of questions for interview Laboratory part</vt:lpstr>
      <vt:lpstr>Example of questions for interview Innovation part</vt:lpstr>
      <vt:lpstr>Thoughts</vt:lpstr>
      <vt:lpstr>Findings</vt:lpstr>
      <vt:lpstr>Social activity 5th of May</vt:lpstr>
      <vt:lpstr>See you in Reykjavik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Eva Hauksdóttir (FL)</cp:lastModifiedBy>
  <cp:revision>149</cp:revision>
  <dcterms:created xsi:type="dcterms:W3CDTF">2025-01-26T12:40:39Z</dcterms:created>
  <dcterms:modified xsi:type="dcterms:W3CDTF">2025-01-31T12:55:38Z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0x010100B64184E69FD4FB4FBFBA32BAFCEBC2F3</vt:lpwstr>
  </property>
  <property fmtid="{D5CDD505-2E9C-101B-9397-08002B2CF9AE}" pid="3" name="MediaServiceImageTags">
    <vt:lpwstr/>
  </property>
</Properties>
</file>